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9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6D6D6"/>
          </a:solidFill>
        </a:fill>
      </a:tcStyle>
    </a:wholeTbl>
    <a:band2H>
      <a:tcTxStyle/>
      <a:tcStyle>
        <a:tcBdr/>
        <a:fill>
          <a:solidFill>
            <a:srgbClr val="ECEC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CDCDC"/>
          </a:solidFill>
        </a:fill>
      </a:tcStyle>
    </a:wholeTbl>
    <a:band2H>
      <a:tcTxStyle/>
      <a:tcStyle>
        <a:tcBdr/>
        <a:fill>
          <a:solidFill>
            <a:schemeClr val="accent6">
              <a:lumOff val="63215"/>
            </a:schemeClr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CFCF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241" y="6347731"/>
            <a:ext cx="282733" cy="26923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9821" y="6404293"/>
            <a:ext cx="263980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1.jpg" descr="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12.jpg" descr="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lide Number Placeholder 1"/>
          <p:cNvSpPr txBox="1">
            <a:spLocks noGrp="1"/>
          </p:cNvSpPr>
          <p:nvPr>
            <p:ph type="sldNum" sz="quarter" idx="4294967295"/>
          </p:nvPr>
        </p:nvSpPr>
        <p:spPr>
          <a:xfrm>
            <a:off x="381067" y="6347729"/>
            <a:ext cx="282733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144" name="13.jpg" descr="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14.jpg" descr="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15.jpg" descr="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16.jpg" descr="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17.jpg" descr="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18.jpg" descr="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19.jpg" descr="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7.jpg" descr="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21.jpg" descr="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3.jpg" descr="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22.jpg" descr="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23.jpg" descr="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24.jpg" descr="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25.jpg" descr="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26.jpg" descr="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27.jpg" descr="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28.jpg" descr="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29.jpg" descr="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30.jpg" descr="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31.jpg" descr="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lide Number Placeholder 1"/>
          <p:cNvSpPr txBox="1">
            <a:spLocks noGrp="1"/>
          </p:cNvSpPr>
          <p:nvPr>
            <p:ph type="sldNum" sz="quarter" idx="4294967295"/>
          </p:nvPr>
        </p:nvSpPr>
        <p:spPr>
          <a:xfrm>
            <a:off x="470364" y="6347729"/>
            <a:ext cx="193436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124" name="5.jpg" descr="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32.jpg" descr="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33.jpg" descr="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34.jpg" descr="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35.jpg" descr="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36.jpg" descr="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37.jpg" descr="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38.jpg" descr="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39.jpg" descr="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40.jpg" descr="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41.jpg" descr="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lide Number Placeholder 1"/>
          <p:cNvSpPr txBox="1">
            <a:spLocks noGrp="1"/>
          </p:cNvSpPr>
          <p:nvPr>
            <p:ph type="sldNum" sz="quarter" idx="4294967295"/>
          </p:nvPr>
        </p:nvSpPr>
        <p:spPr>
          <a:xfrm>
            <a:off x="470364" y="6347729"/>
            <a:ext cx="193436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127" name="6.jpg" descr="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42.jpg" descr="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43.jpg" descr="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44.jpg" descr="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45.jpg" descr="4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46.jpg" descr="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47.jpg" descr="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48.jpg" descr="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49.jpg" descr="4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50.jpg" descr="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51.jpg" descr="5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7.jpg" descr="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52.jpg" descr="5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53.jpg" descr="5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TextBox 11"/>
          <p:cNvSpPr txBox="1"/>
          <p:nvPr/>
        </p:nvSpPr>
        <p:spPr>
          <a:xfrm>
            <a:off x="569266" y="3363843"/>
            <a:ext cx="2590203" cy="1300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80000"/>
              </a:lnSpc>
              <a:spcBef>
                <a:spcPts val="1200"/>
              </a:spcBef>
              <a:defRPr sz="2300" b="1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CREATE AND ENTER A 4-DIGIT PASSCODE WHEN PROMPTED</a:t>
            </a:r>
          </a:p>
        </p:txBody>
      </p:sp>
      <p:sp>
        <p:nvSpPr>
          <p:cNvPr id="226" name="TextBox 40"/>
          <p:cNvSpPr txBox="1"/>
          <p:nvPr/>
        </p:nvSpPr>
        <p:spPr>
          <a:xfrm>
            <a:off x="9144530" y="3282789"/>
            <a:ext cx="2800937" cy="2227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80000"/>
              </a:lnSpc>
              <a:spcBef>
                <a:spcPts val="1200"/>
              </a:spcBef>
              <a:defRPr sz="2400" b="1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ENTER THE SCHOOL NAME YOU ATTEND BU TYPING IN ITS NAME OR SEARCHING BY CITY OR TOWN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54.jpg" descr="5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55.jpg" descr="5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56.jpg" descr="5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lide Number Placeholder 1"/>
          <p:cNvSpPr txBox="1">
            <a:spLocks noGrp="1"/>
          </p:cNvSpPr>
          <p:nvPr>
            <p:ph type="sldNum" sz="quarter" idx="4294967295"/>
          </p:nvPr>
        </p:nvSpPr>
        <p:spPr>
          <a:xfrm>
            <a:off x="230238" y="6347729"/>
            <a:ext cx="282733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55</a:t>
            </a:fld>
            <a:endParaRPr/>
          </a:p>
        </p:txBody>
      </p:sp>
      <p:pic>
        <p:nvPicPr>
          <p:cNvPr id="235" name="57.jpg" descr="5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lide Number Placeholder 1"/>
          <p:cNvSpPr txBox="1">
            <a:spLocks noGrp="1"/>
          </p:cNvSpPr>
          <p:nvPr>
            <p:ph type="sldNum" sz="quarter" idx="4294967295"/>
          </p:nvPr>
        </p:nvSpPr>
        <p:spPr>
          <a:xfrm>
            <a:off x="230238" y="6347729"/>
            <a:ext cx="282733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56</a:t>
            </a:fld>
            <a:endParaRPr/>
          </a:p>
        </p:txBody>
      </p:sp>
      <p:pic>
        <p:nvPicPr>
          <p:cNvPr id="238" name="58.jpg" descr="5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lide Number Placeholder 1"/>
          <p:cNvSpPr txBox="1">
            <a:spLocks noGrp="1"/>
          </p:cNvSpPr>
          <p:nvPr>
            <p:ph type="sldNum" sz="quarter" idx="4294967295"/>
          </p:nvPr>
        </p:nvSpPr>
        <p:spPr>
          <a:xfrm>
            <a:off x="230238" y="6347729"/>
            <a:ext cx="282733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57</a:t>
            </a:fld>
            <a:endParaRPr/>
          </a:p>
        </p:txBody>
      </p:sp>
      <p:pic>
        <p:nvPicPr>
          <p:cNvPr id="241" name="59.jpg" descr="5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lide Number Placeholder 1"/>
          <p:cNvSpPr txBox="1">
            <a:spLocks noGrp="1"/>
          </p:cNvSpPr>
          <p:nvPr>
            <p:ph type="sldNum" sz="quarter" idx="4294967295"/>
          </p:nvPr>
        </p:nvSpPr>
        <p:spPr>
          <a:xfrm>
            <a:off x="230238" y="6347729"/>
            <a:ext cx="282733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58</a:t>
            </a:fld>
            <a:endParaRPr/>
          </a:p>
        </p:txBody>
      </p:sp>
      <p:pic>
        <p:nvPicPr>
          <p:cNvPr id="244" name="60.jpg" descr="6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lide Number Placeholder 1"/>
          <p:cNvSpPr txBox="1">
            <a:spLocks noGrp="1"/>
          </p:cNvSpPr>
          <p:nvPr>
            <p:ph type="sldNum" sz="quarter" idx="4294967295"/>
          </p:nvPr>
        </p:nvSpPr>
        <p:spPr>
          <a:xfrm>
            <a:off x="230238" y="6347729"/>
            <a:ext cx="282733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59</a:t>
            </a:fld>
            <a:endParaRPr/>
          </a:p>
        </p:txBody>
      </p:sp>
      <p:pic>
        <p:nvPicPr>
          <p:cNvPr id="247" name="61.jpg" descr="6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lide Number Placeholder 1"/>
          <p:cNvSpPr txBox="1">
            <a:spLocks noGrp="1"/>
          </p:cNvSpPr>
          <p:nvPr>
            <p:ph type="sldNum" sz="quarter" idx="4294967295"/>
          </p:nvPr>
        </p:nvSpPr>
        <p:spPr>
          <a:xfrm>
            <a:off x="470364" y="6347729"/>
            <a:ext cx="193436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132" name="8.jpg" descr="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62.jpg" descr="6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lide Number Placeholder 1"/>
          <p:cNvSpPr txBox="1">
            <a:spLocks noGrp="1"/>
          </p:cNvSpPr>
          <p:nvPr>
            <p:ph type="sldNum" sz="quarter" idx="4294967295"/>
          </p:nvPr>
        </p:nvSpPr>
        <p:spPr>
          <a:xfrm>
            <a:off x="230238" y="6347729"/>
            <a:ext cx="282733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61</a:t>
            </a:fld>
            <a:endParaRPr/>
          </a:p>
        </p:txBody>
      </p:sp>
      <p:pic>
        <p:nvPicPr>
          <p:cNvPr id="252" name="63.jpg" descr="6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lide Number Placeholder 1"/>
          <p:cNvSpPr txBox="1"/>
          <p:nvPr/>
        </p:nvSpPr>
        <p:spPr>
          <a:xfrm>
            <a:off x="150827" y="6347729"/>
            <a:ext cx="512975" cy="26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r">
              <a:defRPr sz="1200" b="1">
                <a:solidFill>
                  <a:srgbClr val="FFFFFF"/>
                </a:solidFill>
              </a:defRPr>
            </a:lvl1pPr>
          </a:lstStyle>
          <a:p>
            <a:r>
              <a:t>52</a:t>
            </a:r>
          </a:p>
        </p:txBody>
      </p:sp>
      <p:pic>
        <p:nvPicPr>
          <p:cNvPr id="255" name="64.jpg" descr="6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lide Number Placeholder 1"/>
          <p:cNvSpPr txBox="1"/>
          <p:nvPr/>
        </p:nvSpPr>
        <p:spPr>
          <a:xfrm>
            <a:off x="150827" y="6347729"/>
            <a:ext cx="512975" cy="26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r">
              <a:defRPr sz="1200" b="1">
                <a:solidFill>
                  <a:srgbClr val="FFFFFF"/>
                </a:solidFill>
              </a:defRPr>
            </a:lvl1pPr>
          </a:lstStyle>
          <a:p>
            <a:r>
              <a:t>53</a:t>
            </a:r>
          </a:p>
        </p:txBody>
      </p:sp>
      <p:pic>
        <p:nvPicPr>
          <p:cNvPr id="258" name="65.jpg" descr="6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66.jpg" descr="6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67.jpg" descr="6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68.jpg" descr="6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69.jpg" descr="6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lide Number Placeholder 1"/>
          <p:cNvSpPr txBox="1">
            <a:spLocks noGrp="1"/>
          </p:cNvSpPr>
          <p:nvPr>
            <p:ph type="sldNum" sz="quarter" idx="4294967295"/>
          </p:nvPr>
        </p:nvSpPr>
        <p:spPr>
          <a:xfrm>
            <a:off x="470364" y="6347729"/>
            <a:ext cx="193436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135" name="9.jpg" descr="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10.jpg" descr="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11.jpg" descr="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C7C7C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C7C7C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</Words>
  <Application>Microsoft Office PowerPoint</Application>
  <PresentationFormat>Widescreen</PresentationFormat>
  <Paragraphs>15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1" baseType="lpstr">
      <vt:lpstr>Arial</vt:lpstr>
      <vt:lpstr>Calibri</vt:lpstr>
      <vt:lpstr>Courier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Sokolas</dc:creator>
  <cp:lastModifiedBy>Michael Sokolas</cp:lastModifiedBy>
  <cp:revision>3</cp:revision>
  <dcterms:modified xsi:type="dcterms:W3CDTF">2019-01-15T13:41:21Z</dcterms:modified>
</cp:coreProperties>
</file>